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8" r:id="rId6"/>
    <p:sldId id="261" r:id="rId7"/>
    <p:sldId id="262" r:id="rId8"/>
    <p:sldId id="263" r:id="rId9"/>
    <p:sldId id="264" r:id="rId10"/>
    <p:sldId id="275" r:id="rId11"/>
    <p:sldId id="265" r:id="rId12"/>
    <p:sldId id="266" r:id="rId13"/>
    <p:sldId id="267" r:id="rId14"/>
    <p:sldId id="269" r:id="rId15"/>
    <p:sldId id="270" r:id="rId16"/>
    <p:sldId id="271" r:id="rId17"/>
    <p:sldId id="274" r:id="rId18"/>
    <p:sldId id="277" r:id="rId19"/>
    <p:sldId id="272" r:id="rId20"/>
    <p:sldId id="273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660"/>
  </p:normalViewPr>
  <p:slideViewPr>
    <p:cSldViewPr>
      <p:cViewPr varScale="1">
        <p:scale>
          <a:sx n="68" d="100"/>
          <a:sy n="68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0570E1-F9B8-4282-9D42-8B3D468FFC31}" type="datetimeFigureOut">
              <a:rPr lang="ru-RU" smtClean="0"/>
              <a:pPr/>
              <a:t>12.12.2013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7DFE4-D2DD-40B6-88FD-45AD2B4309C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0570E1-F9B8-4282-9D42-8B3D468FFC31}" type="datetimeFigureOut">
              <a:rPr lang="ru-RU" smtClean="0"/>
              <a:pPr/>
              <a:t>12.12.2013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7DFE4-D2DD-40B6-88FD-45AD2B4309C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0570E1-F9B8-4282-9D42-8B3D468FFC31}" type="datetimeFigureOut">
              <a:rPr lang="ru-RU" smtClean="0"/>
              <a:pPr/>
              <a:t>12.12.2013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7DFE4-D2DD-40B6-88FD-45AD2B4309C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0570E1-F9B8-4282-9D42-8B3D468FFC31}" type="datetimeFigureOut">
              <a:rPr lang="ru-RU" smtClean="0"/>
              <a:pPr/>
              <a:t>12.12.2013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7DFE4-D2DD-40B6-88FD-45AD2B4309C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0570E1-F9B8-4282-9D42-8B3D468FFC31}" type="datetimeFigureOut">
              <a:rPr lang="ru-RU" smtClean="0"/>
              <a:pPr/>
              <a:t>12.12.2013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7DFE4-D2DD-40B6-88FD-45AD2B4309C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0570E1-F9B8-4282-9D42-8B3D468FFC31}" type="datetimeFigureOut">
              <a:rPr lang="ru-RU" smtClean="0"/>
              <a:pPr/>
              <a:t>12.12.2013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7DFE4-D2DD-40B6-88FD-45AD2B4309C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0570E1-F9B8-4282-9D42-8B3D468FFC31}" type="datetimeFigureOut">
              <a:rPr lang="ru-RU" smtClean="0"/>
              <a:pPr/>
              <a:t>12.12.2013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7DFE4-D2DD-40B6-88FD-45AD2B4309C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0570E1-F9B8-4282-9D42-8B3D468FFC31}" type="datetimeFigureOut">
              <a:rPr lang="ru-RU" smtClean="0"/>
              <a:pPr/>
              <a:t>12.12.2013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7DFE4-D2DD-40B6-88FD-45AD2B4309C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0570E1-F9B8-4282-9D42-8B3D468FFC31}" type="datetimeFigureOut">
              <a:rPr lang="ru-RU" smtClean="0"/>
              <a:pPr/>
              <a:t>12.12.2013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7DFE4-D2DD-40B6-88FD-45AD2B4309C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0570E1-F9B8-4282-9D42-8B3D468FFC31}" type="datetimeFigureOut">
              <a:rPr lang="ru-RU" smtClean="0"/>
              <a:pPr/>
              <a:t>12.12.2013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7DFE4-D2DD-40B6-88FD-45AD2B4309C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0570E1-F9B8-4282-9D42-8B3D468FFC31}" type="datetimeFigureOut">
              <a:rPr lang="ru-RU" smtClean="0"/>
              <a:pPr/>
              <a:t>12.12.2013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7DFE4-D2DD-40B6-88FD-45AD2B4309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30570E1-F9B8-4282-9D42-8B3D468FFC31}" type="datetimeFigureOut">
              <a:rPr lang="ru-RU" smtClean="0"/>
              <a:pPr/>
              <a:t>12.12.2013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E27DFE4-D2DD-40B6-88FD-45AD2B4309C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2;&#1072;&#1088;&#1080;&#1096;&#1082;&#1072;\Desktop\&#1082;&#1086;&#1085;&#1082;&#1091;&#1088;&#1089;\Dlya_tebya_milaya_moya_mamochka_ya_tebya_ochen_lyublyu_-Bez_nazvaniya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P1030609.JPG"/>
          <p:cNvPicPr>
            <a:picLocks noChangeAspect="1"/>
          </p:cNvPicPr>
          <p:nvPr/>
        </p:nvPicPr>
        <p:blipFill>
          <a:blip r:embed="rId3" cstate="print"/>
          <a:srcRect l="11111"/>
          <a:stretch>
            <a:fillRect/>
          </a:stretch>
        </p:blipFill>
        <p:spPr>
          <a:xfrm>
            <a:off x="-180528" y="1988840"/>
            <a:ext cx="9324528" cy="5266758"/>
          </a:xfrm>
          <a:prstGeom prst="rect">
            <a:avLst/>
          </a:prstGeom>
        </p:spPr>
      </p:pic>
      <p:pic>
        <p:nvPicPr>
          <p:cNvPr id="4" name="Рисунок 3" descr="head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2348880"/>
          </a:xfrm>
          <a:prstGeom prst="rect">
            <a:avLst/>
          </a:prstGeom>
        </p:spPr>
      </p:pic>
      <p:pic>
        <p:nvPicPr>
          <p:cNvPr id="7" name="Dlya_tebya_milaya_moya_mamochka_ya_tebya_ochen_lyublyu_-Bez_nazvani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0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2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DCIM\100MSDCF\DSC02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810" y="764704"/>
            <a:ext cx="5952662" cy="44644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14847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Аппликация</a:t>
            </a:r>
            <a:br>
              <a:rPr lang="ru-RU" dirty="0" smtClean="0"/>
            </a:br>
            <a:r>
              <a:rPr lang="ru-RU" dirty="0" smtClean="0"/>
              <a:t>«Открытка </a:t>
            </a:r>
            <a:r>
              <a:rPr lang="ru-RU" dirty="0" smtClean="0"/>
              <a:t>для мамы»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4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Маришка\Desktop\конкурс\P1030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580"/>
          <a:stretch>
            <a:fillRect/>
          </a:stretch>
        </p:blipFill>
        <p:spPr bwMode="auto">
          <a:xfrm>
            <a:off x="1907704" y="980728"/>
            <a:ext cx="5605890" cy="41878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183880" cy="1051560"/>
          </a:xfrm>
        </p:spPr>
        <p:txBody>
          <a:bodyPr/>
          <a:lstStyle/>
          <a:p>
            <a:pPr algn="ctr"/>
            <a:r>
              <a:rPr lang="ru-RU" dirty="0" smtClean="0"/>
              <a:t>Мамины руки</a:t>
            </a:r>
            <a:endParaRPr lang="ru-RU" dirty="0"/>
          </a:p>
        </p:txBody>
      </p:sp>
    </p:spTree>
  </p:cSld>
  <p:clrMapOvr>
    <a:masterClrMapping/>
  </p:clrMapOvr>
  <p:transition advTm="4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183880" cy="1051560"/>
          </a:xfrm>
        </p:spPr>
        <p:txBody>
          <a:bodyPr/>
          <a:lstStyle/>
          <a:p>
            <a:pPr algn="ctr"/>
            <a:r>
              <a:rPr lang="ru-RU" dirty="0" smtClean="0"/>
              <a:t>Бусы для мамы</a:t>
            </a:r>
            <a:endParaRPr lang="ru-RU" dirty="0"/>
          </a:p>
        </p:txBody>
      </p:sp>
      <p:pic>
        <p:nvPicPr>
          <p:cNvPr id="23554" name="Picture 2" descr="F:\проект про маму\DSC027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805" t="5599"/>
          <a:stretch>
            <a:fillRect/>
          </a:stretch>
        </p:blipFill>
        <p:spPr bwMode="auto">
          <a:xfrm>
            <a:off x="1691680" y="692695"/>
            <a:ext cx="5904656" cy="4213449"/>
          </a:xfrm>
          <a:prstGeom prst="rect">
            <a:avLst/>
          </a:prstGeom>
          <a:noFill/>
        </p:spPr>
      </p:pic>
    </p:spTree>
  </p:cSld>
  <p:clrMapOvr>
    <a:masterClrMapping/>
  </p:clrMapOvr>
  <p:transition advTm="45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35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проект про маму\DSC027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135" y="530225"/>
            <a:ext cx="5583767" cy="41878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Моя мама - врач</a:t>
            </a:r>
            <a:endParaRPr lang="ru-RU" dirty="0"/>
          </a:p>
        </p:txBody>
      </p:sp>
    </p:spTree>
  </p:cSld>
  <p:clrMapOvr>
    <a:masterClrMapping/>
  </p:clrMapOvr>
  <p:transition advTm="4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45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5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97" t="13756" r="3518" b="7149"/>
          <a:stretch>
            <a:fillRect/>
          </a:stretch>
        </p:blipFill>
        <p:spPr>
          <a:xfrm>
            <a:off x="1178232" y="1916832"/>
            <a:ext cx="7059914" cy="39604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III этап – заключительный (результат)</a:t>
            </a:r>
            <a:endParaRPr lang="ru-RU" dirty="0"/>
          </a:p>
        </p:txBody>
      </p:sp>
    </p:spTree>
  </p:cSld>
  <p:clrMapOvr>
    <a:masterClrMapping/>
  </p:clrMapOvr>
  <p:transition advTm="5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Маришка\Desktop\конкурс\P10305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419" y="530225"/>
            <a:ext cx="6269199" cy="4187825"/>
          </a:xfrm>
          <a:prstGeom prst="rect">
            <a:avLst/>
          </a:prstGeom>
          <a:noFill/>
        </p:spPr>
      </p:pic>
      <p:pic>
        <p:nvPicPr>
          <p:cNvPr id="26629" name="Picture 5" descr="G:\DCIM\100MSDCF\DSC02337.JPG"/>
          <p:cNvPicPr>
            <a:picLocks noChangeAspect="1" noChangeArrowheads="1"/>
          </p:cNvPicPr>
          <p:nvPr/>
        </p:nvPicPr>
        <p:blipFill>
          <a:blip r:embed="rId3" cstate="print"/>
          <a:srcRect l="27444" r="22009"/>
          <a:stretch>
            <a:fillRect/>
          </a:stretch>
        </p:blipFill>
        <p:spPr bwMode="auto">
          <a:xfrm>
            <a:off x="2994122" y="332656"/>
            <a:ext cx="3738117" cy="55465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183880" cy="1051560"/>
          </a:xfrm>
        </p:spPr>
        <p:txBody>
          <a:bodyPr/>
          <a:lstStyle/>
          <a:p>
            <a:pPr algn="ctr"/>
            <a:r>
              <a:rPr lang="ru-RU" dirty="0" smtClean="0"/>
              <a:t>Выставка детских работ</a:t>
            </a:r>
            <a:endParaRPr lang="ru-RU" dirty="0"/>
          </a:p>
        </p:txBody>
      </p:sp>
    </p:spTree>
  </p:cSld>
  <p:clrMapOvr>
    <a:masterClrMapping/>
  </p:clrMapOvr>
  <p:transition advTm="9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66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66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6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769" t="2160" r="12463"/>
          <a:stretch>
            <a:fillRect/>
          </a:stretch>
        </p:blipFill>
        <p:spPr>
          <a:xfrm>
            <a:off x="2267744" y="620687"/>
            <a:ext cx="4680520" cy="451404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>Фотогазета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50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Моментальный снимок 1 (12.12.2013 13-14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477" b="11867"/>
          <a:stretch>
            <a:fillRect/>
          </a:stretch>
        </p:blipFill>
        <p:spPr>
          <a:xfrm>
            <a:off x="1547664" y="836712"/>
            <a:ext cx="6842578" cy="3888432"/>
          </a:xfrm>
        </p:spPr>
      </p:pic>
      <p:pic>
        <p:nvPicPr>
          <p:cNvPr id="7" name="Рисунок 6" descr="Моментальный снимок 2 (12.12.2013 13-15).png"/>
          <p:cNvPicPr>
            <a:picLocks noChangeAspect="1"/>
          </p:cNvPicPr>
          <p:nvPr/>
        </p:nvPicPr>
        <p:blipFill>
          <a:blip r:embed="rId3" cstate="print"/>
          <a:srcRect t="12773" b="12773"/>
          <a:stretch>
            <a:fillRect/>
          </a:stretch>
        </p:blipFill>
        <p:spPr>
          <a:xfrm>
            <a:off x="1331640" y="836712"/>
            <a:ext cx="7081864" cy="39604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Праздничная программа </a:t>
            </a:r>
            <a:endParaRPr lang="ru-RU" dirty="0"/>
          </a:p>
        </p:txBody>
      </p:sp>
    </p:spTree>
  </p:cSld>
  <p:clrMapOvr>
    <a:masterClrMapping/>
  </p:clrMapOvr>
  <p:transition advTm="88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оментальный снимок 4 (12.12.2013 13-20).png"/>
          <p:cNvPicPr>
            <a:picLocks noChangeAspect="1"/>
          </p:cNvPicPr>
          <p:nvPr/>
        </p:nvPicPr>
        <p:blipFill>
          <a:blip r:embed="rId3" cstate="print"/>
          <a:srcRect l="14412" t="12773" r="23309" b="11081"/>
          <a:stretch>
            <a:fillRect/>
          </a:stretch>
        </p:blipFill>
        <p:spPr>
          <a:xfrm>
            <a:off x="1691680" y="620688"/>
            <a:ext cx="5256584" cy="4827475"/>
          </a:xfrm>
          <a:prstGeom prst="rect">
            <a:avLst/>
          </a:prstGeom>
        </p:spPr>
      </p:pic>
      <p:pic>
        <p:nvPicPr>
          <p:cNvPr id="7" name="Рисунок 6" descr="Моментальный снимок 5 (12.12.2013 13-22).png"/>
          <p:cNvPicPr>
            <a:picLocks noChangeAspect="1"/>
          </p:cNvPicPr>
          <p:nvPr/>
        </p:nvPicPr>
        <p:blipFill>
          <a:blip r:embed="rId4" cstate="print"/>
          <a:srcRect l="34748" t="12773" b="12773"/>
          <a:stretch>
            <a:fillRect/>
          </a:stretch>
        </p:blipFill>
        <p:spPr>
          <a:xfrm>
            <a:off x="1619671" y="620688"/>
            <a:ext cx="5629281" cy="48245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Праздничная программа 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10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880" cy="1051560"/>
          </a:xfrm>
        </p:spPr>
        <p:txBody>
          <a:bodyPr/>
          <a:lstStyle/>
          <a:p>
            <a:pPr algn="ctr"/>
            <a:r>
              <a:rPr lang="ru-RU" dirty="0" smtClean="0"/>
              <a:t>Над проектом работали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5517232"/>
            <a:ext cx="3931920" cy="792162"/>
          </a:xfrm>
        </p:spPr>
        <p:txBody>
          <a:bodyPr/>
          <a:lstStyle/>
          <a:p>
            <a:pPr algn="ctr"/>
            <a:r>
              <a:rPr lang="ru-RU" dirty="0" smtClean="0"/>
              <a:t>Гамзаева Г.Н.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4008" y="5373216"/>
            <a:ext cx="3931920" cy="792162"/>
          </a:xfrm>
        </p:spPr>
        <p:txBody>
          <a:bodyPr/>
          <a:lstStyle/>
          <a:p>
            <a:pPr algn="ctr"/>
            <a:r>
              <a:rPr lang="ru-RU" dirty="0" smtClean="0"/>
              <a:t>Глазова М.В.</a:t>
            </a:r>
            <a:endParaRPr lang="ru-RU" dirty="0"/>
          </a:p>
        </p:txBody>
      </p:sp>
      <p:pic>
        <p:nvPicPr>
          <p:cNvPr id="7" name="Содержимое 6" descr="гамзаева.jpe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233580" y="1556792"/>
            <a:ext cx="2473937" cy="3633341"/>
          </a:xfrm>
        </p:spPr>
      </p:pic>
      <p:pic>
        <p:nvPicPr>
          <p:cNvPr id="10" name="Рисунок 9" descr="P10303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618414"/>
            <a:ext cx="2736304" cy="3519045"/>
          </a:xfrm>
          <a:prstGeom prst="rect">
            <a:avLst/>
          </a:prstGeom>
        </p:spPr>
      </p:pic>
    </p:spTree>
  </p:cSld>
  <p:clrMapOvr>
    <a:masterClrMapping/>
  </p:clrMapOvr>
  <p:transition advTm="2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214625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Творческий проект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ко Дню матери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a18d945d4db0_250_auto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2381250" cy="2390775"/>
          </a:xfrm>
        </p:spPr>
      </p:pic>
      <p:sp>
        <p:nvSpPr>
          <p:cNvPr id="6" name="Прямоугольник 5"/>
          <p:cNvSpPr/>
          <p:nvPr/>
        </p:nvSpPr>
        <p:spPr>
          <a:xfrm>
            <a:off x="1475656" y="3356992"/>
            <a:ext cx="6102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«Маму милую мою очень сильно я люблю» 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407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5085184"/>
            <a:ext cx="3931920" cy="792162"/>
          </a:xfrm>
        </p:spPr>
        <p:txBody>
          <a:bodyPr/>
          <a:lstStyle/>
          <a:p>
            <a:pPr algn="ctr"/>
            <a:r>
              <a:rPr lang="ru-RU" dirty="0" smtClean="0"/>
              <a:t>Григорьева Е.Н.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88024" y="5085184"/>
            <a:ext cx="3931920" cy="792162"/>
          </a:xfrm>
        </p:spPr>
        <p:txBody>
          <a:bodyPr/>
          <a:lstStyle/>
          <a:p>
            <a:pPr algn="ctr"/>
            <a:r>
              <a:rPr lang="ru-RU" dirty="0" smtClean="0"/>
              <a:t>Ермакова Н.В.</a:t>
            </a:r>
            <a:endParaRPr lang="ru-RU" dirty="0"/>
          </a:p>
        </p:txBody>
      </p:sp>
      <p:pic>
        <p:nvPicPr>
          <p:cNvPr id="28674" name="Picture 2" descr="G:\DCIM\100MSDCF\DSC023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23588" t="11614" r="14126"/>
          <a:stretch>
            <a:fillRect/>
          </a:stretch>
        </p:blipFill>
        <p:spPr bwMode="auto">
          <a:xfrm>
            <a:off x="5220072" y="1691553"/>
            <a:ext cx="2592288" cy="2758879"/>
          </a:xfrm>
          <a:prstGeom prst="rect">
            <a:avLst/>
          </a:prstGeom>
          <a:noFill/>
        </p:spPr>
      </p:pic>
      <p:pic>
        <p:nvPicPr>
          <p:cNvPr id="28675" name="Picture 3" descr="G:\DCIM\100MSDCF\DSC0232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22074" t="11614" r="13337"/>
          <a:stretch>
            <a:fillRect/>
          </a:stretch>
        </p:blipFill>
        <p:spPr bwMode="auto">
          <a:xfrm>
            <a:off x="971600" y="1700808"/>
            <a:ext cx="2736304" cy="2808312"/>
          </a:xfrm>
          <a:prstGeom prst="rect">
            <a:avLst/>
          </a:prstGeom>
          <a:noFill/>
        </p:spPr>
      </p:pic>
    </p:spTree>
  </p:cSld>
  <p:clrMapOvr>
    <a:masterClrMapping/>
  </p:clrMapOvr>
  <p:transition advTm="2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2292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Дубова Т.А.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DSC023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98" t="10320" r="20106"/>
          <a:stretch>
            <a:fillRect/>
          </a:stretch>
        </p:blipFill>
        <p:spPr>
          <a:xfrm>
            <a:off x="2339752" y="980728"/>
            <a:ext cx="4724534" cy="4248472"/>
          </a:xfrm>
        </p:spPr>
      </p:pic>
    </p:spTree>
  </p:cSld>
  <p:clrMapOvr>
    <a:masterClrMapping/>
  </p:clrMapOvr>
  <p:transition advTm="2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977055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7968885" cy="5976664"/>
          </a:xfrm>
          <a:prstGeom prst="rect">
            <a:avLst/>
          </a:prstGeom>
        </p:spPr>
      </p:pic>
    </p:spTree>
  </p:cSld>
  <p:clrMapOvr>
    <a:masterClrMapping/>
  </p:clrMapOvr>
  <p:transition advTm="51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18d945d4db0_250_auto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2381250" cy="2390775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59832" y="836712"/>
            <a:ext cx="558011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sng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формировать осознанное понимание значимости мамы в жизни ребёнка, семьи.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95536" y="3526123"/>
            <a:ext cx="75608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воспитание уважения, бережного и заботливого отношения к матери;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совершенствование навыков культуры поведения;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творческих способностей.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992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DCIM\100MSDCF\DSC02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72816"/>
            <a:ext cx="5087574" cy="38156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I этап - подготовительный (накопление знаний)</a:t>
            </a:r>
            <a:endParaRPr lang="ru-RU" dirty="0"/>
          </a:p>
        </p:txBody>
      </p:sp>
    </p:spTree>
  </p:cSld>
  <p:clrMapOvr>
    <a:masterClrMapping/>
  </p:clrMapOvr>
  <p:transition advTm="55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Маришка\Desktop\конкурс\DSC02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135" y="530225"/>
            <a:ext cx="5583767" cy="41878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Консультация для родителей </a:t>
            </a:r>
            <a:endParaRPr lang="ru-RU" dirty="0"/>
          </a:p>
        </p:txBody>
      </p:sp>
    </p:spTree>
  </p:cSld>
  <p:clrMapOvr>
    <a:masterClrMapping/>
  </p:clrMapOvr>
  <p:transition advTm="58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56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183880" cy="1656184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II </a:t>
            </a:r>
            <a:r>
              <a:rPr lang="ru-RU" dirty="0" smtClean="0"/>
              <a:t>этап – совместная деятельность детей, родителей, </a:t>
            </a:r>
            <a:r>
              <a:rPr lang="ru-RU" dirty="0" smtClean="0"/>
              <a:t>воспитателей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 descr="2irmtlSTrI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2132856"/>
            <a:ext cx="3286125" cy="4076700"/>
          </a:xfrm>
          <a:prstGeom prst="rect">
            <a:avLst/>
          </a:prstGeom>
        </p:spPr>
      </p:pic>
    </p:spTree>
  </p:cSld>
  <p:clrMapOvr>
    <a:masterClrMapping/>
  </p:clrMapOvr>
  <p:transition advTm="2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Маришка\Desktop\конкурс\P10306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836712"/>
            <a:ext cx="5713209" cy="3816424"/>
          </a:xfrm>
          <a:prstGeom prst="rect">
            <a:avLst/>
          </a:prstGeom>
          <a:noFill/>
        </p:spPr>
      </p:pic>
      <p:pic>
        <p:nvPicPr>
          <p:cNvPr id="19460" name="Picture 4" descr="F:\проект про маму\DSC02768.JPG"/>
          <p:cNvPicPr>
            <a:picLocks noChangeAspect="1" noChangeArrowheads="1"/>
          </p:cNvPicPr>
          <p:nvPr/>
        </p:nvPicPr>
        <p:blipFill>
          <a:blip r:embed="rId3" cstate="print"/>
          <a:srcRect l="10423" r="3880" b="6196"/>
          <a:stretch>
            <a:fillRect/>
          </a:stretch>
        </p:blipFill>
        <p:spPr bwMode="auto">
          <a:xfrm>
            <a:off x="1619672" y="764704"/>
            <a:ext cx="6192688" cy="45190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183880" cy="18745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Игра </a:t>
            </a:r>
            <a:r>
              <a:rPr lang="ru-RU" dirty="0" smtClean="0"/>
              <a:t>– инсценировка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9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94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F:\проект про маму\DSC02746.JPG"/>
          <p:cNvPicPr>
            <a:picLocks noChangeAspect="1" noChangeArrowheads="1"/>
          </p:cNvPicPr>
          <p:nvPr/>
        </p:nvPicPr>
        <p:blipFill>
          <a:blip r:embed="rId2" cstate="print"/>
          <a:srcRect l="1086" t="7238" r="5545"/>
          <a:stretch>
            <a:fillRect/>
          </a:stretch>
        </p:blipFill>
        <p:spPr bwMode="auto">
          <a:xfrm>
            <a:off x="1475656" y="620688"/>
            <a:ext cx="6192688" cy="4614296"/>
          </a:xfrm>
          <a:prstGeom prst="rect">
            <a:avLst/>
          </a:prstGeom>
          <a:noFill/>
        </p:spPr>
      </p:pic>
      <p:pic>
        <p:nvPicPr>
          <p:cNvPr id="20484" name="Picture 4" descr="F:\проект про маму\DSC02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620688"/>
            <a:ext cx="6079687" cy="4559765"/>
          </a:xfrm>
          <a:prstGeom prst="rect">
            <a:avLst/>
          </a:prstGeom>
          <a:noFill/>
        </p:spPr>
      </p:pic>
      <p:pic>
        <p:nvPicPr>
          <p:cNvPr id="20482" name="Picture 2" descr="F:\проект про маму\DSC0275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5742" t="3880" r="5276"/>
          <a:stretch>
            <a:fillRect/>
          </a:stretch>
        </p:blipFill>
        <p:spPr bwMode="auto">
          <a:xfrm>
            <a:off x="2123728" y="692696"/>
            <a:ext cx="4968552" cy="40253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183880" cy="1051560"/>
          </a:xfrm>
        </p:spPr>
        <p:txBody>
          <a:bodyPr/>
          <a:lstStyle/>
          <a:p>
            <a:pPr algn="ctr"/>
            <a:r>
              <a:rPr lang="ru-RU" dirty="0" smtClean="0"/>
              <a:t>П</a:t>
            </a:r>
            <a:r>
              <a:rPr lang="ru-RU" dirty="0" smtClean="0"/>
              <a:t>оздравительная газета </a:t>
            </a:r>
            <a:endParaRPr lang="ru-RU" dirty="0"/>
          </a:p>
        </p:txBody>
      </p:sp>
    </p:spTree>
  </p:cSld>
  <p:clrMapOvr>
    <a:masterClrMapping/>
  </p:clrMapOvr>
  <p:transition advTm="109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4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4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Маришка\Desktop\конкурс\P1030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980728"/>
            <a:ext cx="6269199" cy="41878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183880" cy="1051560"/>
          </a:xfrm>
        </p:spPr>
        <p:txBody>
          <a:bodyPr/>
          <a:lstStyle/>
          <a:p>
            <a:pPr algn="ctr"/>
            <a:r>
              <a:rPr lang="ru-RU" dirty="0" smtClean="0"/>
              <a:t>Портрет мамы</a:t>
            </a:r>
            <a:endParaRPr lang="ru-RU" dirty="0"/>
          </a:p>
        </p:txBody>
      </p:sp>
    </p:spTree>
  </p:cSld>
  <p:clrMapOvr>
    <a:masterClrMapping/>
  </p:clrMapOvr>
  <p:transition advTm="55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15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251</TotalTime>
  <Words>102</Words>
  <Application>Microsoft Office PowerPoint</Application>
  <PresentationFormat>Экран (4:3)</PresentationFormat>
  <Paragraphs>29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Слайд 1</vt:lpstr>
      <vt:lpstr>Творческий проект ко Дню матери </vt:lpstr>
      <vt:lpstr>Слайд 3</vt:lpstr>
      <vt:lpstr>I этап - подготовительный (накопление знаний)</vt:lpstr>
      <vt:lpstr>Консультация для родителей </vt:lpstr>
      <vt:lpstr>    II этап – совместная деятельность детей, родителей, воспитателей </vt:lpstr>
      <vt:lpstr>  Игра – инсценировка  </vt:lpstr>
      <vt:lpstr>Поздравительная газета </vt:lpstr>
      <vt:lpstr>Портрет мамы</vt:lpstr>
      <vt:lpstr>  Аппликация «Открытка для мамы» </vt:lpstr>
      <vt:lpstr>Мамины руки</vt:lpstr>
      <vt:lpstr>Бусы для мамы</vt:lpstr>
      <vt:lpstr>Моя мама - врач</vt:lpstr>
      <vt:lpstr>III этап – заключительный (результат)</vt:lpstr>
      <vt:lpstr>Выставка детских работ</vt:lpstr>
      <vt:lpstr>Фотогазета  </vt:lpstr>
      <vt:lpstr>Праздничная программа </vt:lpstr>
      <vt:lpstr>Праздничная программа </vt:lpstr>
      <vt:lpstr>Над проектом работали</vt:lpstr>
      <vt:lpstr>Слайд 20</vt:lpstr>
      <vt:lpstr>Дубова Т.А.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Маришка</dc:creator>
  <cp:lastModifiedBy>Маришка</cp:lastModifiedBy>
  <cp:revision>24</cp:revision>
  <dcterms:created xsi:type="dcterms:W3CDTF">2013-12-11T16:56:34Z</dcterms:created>
  <dcterms:modified xsi:type="dcterms:W3CDTF">2013-12-12T10:14:19Z</dcterms:modified>
</cp:coreProperties>
</file>