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8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1C7A39-C1DE-414A-95F0-B327C726B721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7F4259-E9F0-4C40-9726-F32280027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OST%20&#1050;&#1072;&#1085;&#1080;&#1082;&#1091;&#1083;&#1099;%20&#1089;&#1090;&#1088;&#1086;&#1075;&#1086;&#1075;&#1086;%20&#1088;&#1077;&#1078;&#1080;&#1084;&#1072;%20-%20&#1059;&#1074;&#1077;&#1088;&#1090;&#1102;&#1088;&#1072;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Отчет о проделанной работе на тематической неделе «Мы живем в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143512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 музыкальный руководитель МБДОУ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детский сад №2 «Вишенка» </a:t>
            </a:r>
            <a:r>
              <a:rPr lang="ru-RU" dirty="0" err="1" smtClean="0">
                <a:solidFill>
                  <a:schemeClr val="tx1"/>
                </a:solidFill>
              </a:rPr>
              <a:t>Стребкова</a:t>
            </a:r>
            <a:r>
              <a:rPr lang="ru-RU" dirty="0" smtClean="0">
                <a:solidFill>
                  <a:schemeClr val="tx1"/>
                </a:solidFill>
              </a:rPr>
              <a:t> Мария Юрьевна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OST Каникулы строгого режима - Увертюр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8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Тематическое занятие в </a:t>
            </a:r>
            <a:r>
              <a:rPr lang="ru-RU" dirty="0" err="1" smtClean="0"/>
              <a:t>подготовителной</a:t>
            </a:r>
            <a:r>
              <a:rPr lang="ru-RU" dirty="0" smtClean="0"/>
              <a:t> группе «</a:t>
            </a:r>
            <a:r>
              <a:rPr lang="ru-RU" dirty="0" err="1" smtClean="0"/>
              <a:t>С.Р.зубковский</a:t>
            </a:r>
            <a:r>
              <a:rPr lang="ru-RU" dirty="0" smtClean="0"/>
              <a:t> – владимирский композитор.»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5857892"/>
            <a:ext cx="3520440" cy="457200"/>
          </a:xfrm>
        </p:spPr>
        <p:txBody>
          <a:bodyPr/>
          <a:lstStyle/>
          <a:p>
            <a:r>
              <a:rPr lang="ru-RU" dirty="0" smtClean="0"/>
              <a:t>Любимый композитор</a:t>
            </a:r>
            <a:endParaRPr lang="ru-RU" dirty="0"/>
          </a:p>
        </p:txBody>
      </p:sp>
      <p:pic>
        <p:nvPicPr>
          <p:cNvPr id="9" name="Содержимое 8" descr="2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2" name="Содержимое 11" descr="5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 advTm="6235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такой с.р. </a:t>
            </a:r>
            <a:r>
              <a:rPr lang="ru-RU" dirty="0" err="1" smtClean="0"/>
              <a:t>Зубковский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Биография композитора </a:t>
            </a:r>
            <a:r>
              <a:rPr lang="ru-RU" dirty="0" err="1" smtClean="0"/>
              <a:t>С.Р.Зубковского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Слушаем музыку </a:t>
            </a:r>
            <a:r>
              <a:rPr lang="ru-RU" dirty="0" err="1" smtClean="0"/>
              <a:t>С.Р.Зубковского</a:t>
            </a:r>
            <a:endParaRPr lang="ru-RU" dirty="0"/>
          </a:p>
        </p:txBody>
      </p:sp>
      <p:pic>
        <p:nvPicPr>
          <p:cNvPr id="13" name="Содержимое 12" descr="3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7" name="Содержимое 16" descr="6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  <p:transition advTm="7656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428860" y="2143116"/>
            <a:ext cx="6043408" cy="168708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advTm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7239000" cy="150019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Цель:</a:t>
            </a:r>
            <a:r>
              <a:rPr lang="ru-RU" dirty="0" smtClean="0"/>
              <a:t> </a:t>
            </a:r>
            <a:r>
              <a:rPr lang="ru-RU" sz="2700" dirty="0" smtClean="0"/>
              <a:t>воспитание у детей любви к детскому саду, поселку, своей стране.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00306"/>
            <a:ext cx="7239000" cy="39554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Развивать у детей представление о малой Родине, своей стране через музыкальное творчество.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Закрепить и обобщить представление о символике поселка и страны, познакомить с творчеством владимирского композитора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С.Р.Зубковского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Воспитывать патриотические чувства к своей Родине.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8719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тематическое занятие во 2 младшей группе «мой дом – моя группа.»</a:t>
            </a:r>
            <a:endParaRPr lang="ru-RU" b="0" dirty="0">
              <a:solidFill>
                <a:schemeClr val="accent4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Весело поем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по группе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</p:pic>
    </p:spTree>
  </p:cSld>
  <p:clrMapOvr>
    <a:masterClrMapping/>
  </p:clrMapOvr>
  <p:transition spd="slow" advTm="6406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Танцевальная импровизация «Мой любимый детский сад»</a:t>
            </a:r>
            <a:endParaRPr lang="ru-RU" dirty="0"/>
          </a:p>
        </p:txBody>
      </p:sp>
      <p:pic>
        <p:nvPicPr>
          <p:cNvPr id="5" name="Содержимое 4" descr="4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517" y="2543536"/>
            <a:ext cx="3520440" cy="2639291"/>
          </a:xfrm>
        </p:spPr>
      </p:pic>
      <p:pic>
        <p:nvPicPr>
          <p:cNvPr id="6" name="Содержимое 5" descr="5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543536"/>
            <a:ext cx="3520440" cy="2639291"/>
          </a:xfrm>
        </p:spPr>
      </p:pic>
    </p:spTree>
  </p:cSld>
  <p:clrMapOvr>
    <a:masterClrMapping/>
  </p:clrMapOvr>
  <p:transition advTm="3922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Тематическое занятие в средней группе «Детский сад – мой второй дом!»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Песня «Светлый дом»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Путешествие по детскому саду</a:t>
            </a:r>
            <a:endParaRPr lang="ru-RU" dirty="0"/>
          </a:p>
        </p:txBody>
      </p:sp>
      <p:pic>
        <p:nvPicPr>
          <p:cNvPr id="5" name="Содержимое 4" descr="6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</p:pic>
      <p:pic>
        <p:nvPicPr>
          <p:cNvPr id="6" name="Содержимое 5" descr="7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</p:pic>
    </p:spTree>
  </p:cSld>
  <p:clrMapOvr>
    <a:masterClrMapping/>
  </p:clrMapOvr>
  <p:transition advTm="6828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Танцевальная композиция «как мы в садике живем»</a:t>
            </a:r>
            <a:endParaRPr lang="ru-RU" dirty="0"/>
          </a:p>
        </p:txBody>
      </p:sp>
      <p:pic>
        <p:nvPicPr>
          <p:cNvPr id="5" name="Содержимое 4" descr="8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28868"/>
            <a:ext cx="3520440" cy="2928958"/>
          </a:xfrm>
        </p:spPr>
      </p:pic>
      <p:pic>
        <p:nvPicPr>
          <p:cNvPr id="6" name="Содержимое 5" descr="9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385594"/>
            <a:ext cx="3520440" cy="2955175"/>
          </a:xfrm>
        </p:spPr>
      </p:pic>
    </p:spTree>
  </p:cSld>
  <p:clrMapOvr>
    <a:masterClrMapping/>
  </p:clrMapOvr>
  <p:transition advTm="3813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Тематическое занятие в старшей группе «</a:t>
            </a:r>
            <a:r>
              <a:rPr lang="ru-RU" dirty="0" err="1" smtClean="0"/>
              <a:t>Ставрово</a:t>
            </a:r>
            <a:r>
              <a:rPr lang="ru-RU" dirty="0" smtClean="0"/>
              <a:t> – маленькая частичка России»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Герб п. </a:t>
            </a:r>
            <a:r>
              <a:rPr lang="ru-RU" dirty="0" err="1" smtClean="0"/>
              <a:t>Ставрово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Путешествие по поселку</a:t>
            </a:r>
            <a:endParaRPr lang="ru-RU" dirty="0"/>
          </a:p>
        </p:txBody>
      </p:sp>
      <p:pic>
        <p:nvPicPr>
          <p:cNvPr id="8" name="Содержимое 7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786058"/>
            <a:ext cx="3810026" cy="2143140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4594" y="2786058"/>
            <a:ext cx="3775077" cy="2123481"/>
          </a:xfrm>
        </p:spPr>
      </p:pic>
    </p:spTree>
  </p:cSld>
  <p:clrMapOvr>
    <a:masterClrMapping/>
  </p:clrMapOvr>
  <p:transition advTm="8156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00562" y="6215082"/>
            <a:ext cx="3520440" cy="457200"/>
          </a:xfrm>
        </p:spPr>
        <p:txBody>
          <a:bodyPr/>
          <a:lstStyle/>
          <a:p>
            <a:r>
              <a:rPr lang="ru-RU" dirty="0" smtClean="0"/>
              <a:t>Кто такой президент?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357158" y="2928934"/>
            <a:ext cx="3520440" cy="457200"/>
          </a:xfrm>
        </p:spPr>
        <p:txBody>
          <a:bodyPr/>
          <a:lstStyle/>
          <a:p>
            <a:r>
              <a:rPr lang="ru-RU" dirty="0" smtClean="0"/>
              <a:t>Столица России - Москва</a:t>
            </a:r>
            <a:endParaRPr lang="ru-RU" dirty="0"/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445030" cy="2500330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86116" y="3500438"/>
            <a:ext cx="4532344" cy="2549444"/>
          </a:xfrm>
        </p:spPr>
      </p:pic>
    </p:spTree>
  </p:cSld>
  <p:clrMapOvr>
    <a:masterClrMapping/>
  </p:clrMapOvr>
  <p:transition advTm="3609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20" y="2928934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Что обозначает каждый цвет на флаге России?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357686" y="6143644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Танцевальная импровизация «Мой дом – Россия»</a:t>
            </a:r>
            <a:endParaRPr lang="ru-RU" dirty="0"/>
          </a:p>
        </p:txBody>
      </p:sp>
      <p:pic>
        <p:nvPicPr>
          <p:cNvPr id="15" name="Содержимое 14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714908" cy="2652136"/>
          </a:xfrm>
        </p:spPr>
      </p:pic>
      <p:pic>
        <p:nvPicPr>
          <p:cNvPr id="16" name="Содержимое 15" descr="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429000"/>
            <a:ext cx="4537082" cy="2552109"/>
          </a:xfrm>
        </p:spPr>
      </p:pic>
    </p:spTree>
  </p:cSld>
  <p:clrMapOvr>
    <a:masterClrMapping/>
  </p:clrMapOvr>
  <p:transition advTm="5844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198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Отчет о проделанной работе на тематической неделе «Мы живем в России»</vt:lpstr>
      <vt:lpstr>Цель: воспитание у детей любви к детскому саду, поселку, своей стране.</vt:lpstr>
      <vt:lpstr>тематическое занятие во 2 младшей группе «мой дом – моя группа.»</vt:lpstr>
      <vt:lpstr>Танцевальная импровизация «Мой любимый детский сад»</vt:lpstr>
      <vt:lpstr>Тематическое занятие в средней группе «Детский сад – мой второй дом!»</vt:lpstr>
      <vt:lpstr>Танцевальная композиция «как мы в садике живем»</vt:lpstr>
      <vt:lpstr>Тематическое занятие в старшей группе «Ставрово – маленькая частичка России»</vt:lpstr>
      <vt:lpstr>Слайд 8</vt:lpstr>
      <vt:lpstr>Слайд 9</vt:lpstr>
      <vt:lpstr>Тематическое занятие в подготовителной группе «С.Р.зубковский – владимирский композитор.»</vt:lpstr>
      <vt:lpstr>Кто такой с.р. Зубковский?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на тематической неделе «</dc:title>
  <dc:creator>Светлана</dc:creator>
  <cp:lastModifiedBy>Admin</cp:lastModifiedBy>
  <cp:revision>27</cp:revision>
  <dcterms:created xsi:type="dcterms:W3CDTF">2014-03-27T08:28:22Z</dcterms:created>
  <dcterms:modified xsi:type="dcterms:W3CDTF">2014-04-02T07:48:12Z</dcterms:modified>
</cp:coreProperties>
</file>