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embeddedFontLst>
    <p:embeddedFont>
      <p:font typeface="Matilda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3129735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2419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8A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Диктанты по клеточкам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8A0000"/>
                  </a:solidFill>
                  <a:latin typeface="Matilda" pitchFamily="2" charset="0"/>
                  <a:cs typeface="Arial" charset="0"/>
                </a:rPr>
                <a:t>Дубова Ирина ААА</a:t>
              </a: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oksmont.ru/wp-content/uploads/2015/11/05.-diktant-po-kletochkam-interesnoe-zanyatie-dly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71480"/>
            <a:ext cx="4781210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2364124/c255302f-3a01-4806-b525-3b6e7ebc2866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7429520" cy="5246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ooksmont.ru/wp-content/uploads/2015/10/10.-graficheskij-diktant-po-kletochkam-dlya-doshkol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572" y="785794"/>
            <a:ext cx="7599827" cy="536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avatars.mds.yandex.net/get-pdb/1943918/b154ed4a-a81b-4fcd-97f7-78dc4905846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715040" cy="5754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ooksmont.ru/wp-content/uploads/2018/11/23-med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7050343" cy="4364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veronikaa.ru/wp-content/uploads/2018/12/15-olen-1024x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756992" cy="2738430"/>
          </a:xfrm>
          <a:prstGeom prst="rect">
            <a:avLst/>
          </a:prstGeom>
          <a:noFill/>
        </p:spPr>
      </p:pic>
      <p:pic>
        <p:nvPicPr>
          <p:cNvPr id="4" name="Picture 4" descr="https://avatars.mds.yandex.net/get-pdb/2092521/c2019de9-d357-40a8-b68c-09250b741574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7358114" cy="273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2389283/628a4867-7c17-4ddb-bc9c-3978f8d6068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7000924" cy="2652695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pdb/2362009/a5d4a1b4-a0f5-46f8-a73c-81d330d28a0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7072362" cy="2866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Matilda</vt:lpstr>
      <vt:lpstr>Calibri</vt:lpstr>
      <vt:lpstr>Arial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87</cp:revision>
  <dcterms:created xsi:type="dcterms:W3CDTF">2014-07-06T18:18:01Z</dcterms:created>
  <dcterms:modified xsi:type="dcterms:W3CDTF">2020-04-08T09:23:45Z</dcterms:modified>
</cp:coreProperties>
</file>